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57" r:id="rId4"/>
    <p:sldId id="262" r:id="rId5"/>
    <p:sldId id="258" r:id="rId6"/>
    <p:sldId id="261" r:id="rId7"/>
    <p:sldId id="259" r:id="rId8"/>
    <p:sldId id="260" r:id="rId9"/>
    <p:sldId id="263" r:id="rId10"/>
    <p:sldId id="264" r:id="rId11"/>
    <p:sldId id="265" r:id="rId12"/>
    <p:sldId id="266" r:id="rId13"/>
    <p:sldId id="268" r:id="rId14"/>
    <p:sldId id="269" r:id="rId15"/>
    <p:sldId id="276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>
        <p:scale>
          <a:sx n="88" d="100"/>
          <a:sy n="88" d="100"/>
        </p:scale>
        <p:origin x="26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3DC64-23EC-4517-B9D7-570D0A06F78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41C1-73F2-4D51-A02C-F07C107AF9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51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441C1-73F2-4D51-A02C-F07C107AF90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39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441C1-73F2-4D51-A02C-F07C107AF90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93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92EBC-B604-C420-069C-132B73BE6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F45381-4A8D-6623-504A-20D9E8426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4605E1-1219-3512-8B82-BFB44F52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B2BDA1-9A01-582D-6D9C-25CF5308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F6C2DA-9ED4-4E8B-9012-59EC798E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42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0418B-E990-94CD-B3B5-5AC8C188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50817E-68C3-7F88-B5FE-38EA65817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1E62FE-6D04-E2A6-414C-C877DFDC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0A1FE-986D-8BCA-C3EF-FA57C606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B5C2E3-4FD8-64AC-9B5C-7D155B6B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13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6FB899-F61A-350B-70DA-E157FED4E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FEDAAE-F0E8-2FA0-05AD-079610FD2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F277B7-8333-A46E-F1BF-21B7621B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20E2F-B6AD-234B-87D3-DC1CC59B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F548E-D311-52C7-4C88-C300E1FA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4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7DE3F-283F-1FCA-2947-ECCFC194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8AC33F-D763-6A9F-B581-87F4BC415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CEA88C-AB41-A406-6513-5316F481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8CFE33-3772-A27C-49B3-2C415656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C17446-E950-81C8-A195-F7BB9F12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5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198FB-CB5C-4625-C1A3-6541E89F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442948-06E4-01EF-4D2E-0EF250CF5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BE0D9-F858-300A-3EF8-AF1BA922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28B9F9-568A-CC7E-8D14-224C8497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7ADF8E-8953-B47A-0DFC-3A6763DD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19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000E2-1E30-13C4-43DF-02A712DE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9A3AE8-97C8-F876-04E4-31ADDF02E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E9ABB5-EBD6-4E12-4B64-AA8F8A4B5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7AB6FE-3B58-B1F2-E412-362138CC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490CB4-4584-957A-FE93-2B6C93ED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68F5E0-6877-8728-04B6-2B11E750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90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2A420-FB39-49B8-1C2D-9A3BB5D4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50A824-1968-7F2B-7644-6AE022A5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132D25-A0F8-72F7-09E2-77506CCE9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4810D7-AEA6-1653-5A54-60B696A65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B215FE-BDB8-850A-DFF3-94892ED2B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E7A4B7-2949-ADE0-B3AA-7F3F5B47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11D990-BD18-92F1-0A08-6C2A9D39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EDF92A-22BF-75C8-A8A6-19BBFDE8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23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2F6E4-7E08-17E9-AAAD-472A1F15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557FEF-0CAF-33EB-1D60-1B2E02FD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2F9CD9-B41F-1F7C-6750-87680BB2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6E3D94-CC7B-657A-EBB6-B46C28BD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44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C6D97E-A7E5-4EDB-E93F-209FBB87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039341-A4D4-F57E-EE9E-0E5ACCF5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451BDF-AD88-8C63-F639-28827171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73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2CA35-4884-A36D-79A7-58C6C897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FAC4E5-C935-4C5D-DCE4-B7B0FC416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D892BB-615D-B046-0C7D-C9CB2F9E8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B5BB3A-F3F4-9DC5-65F5-A110CDE3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7B5360-B9D6-B86C-2EFA-2DFAFB27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6B7B7E-6D41-A256-2006-A9BBD3FD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17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EF6A0-1492-C3FC-FF2D-392A695C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D6815F-6A7C-F09F-024D-91A9F8C77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2C2BC4-A359-E53B-2866-58CA1E485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66DF1E-5C65-FB88-08BB-2B4CCEA9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253699-3E6D-7FC3-A8CD-85ADAD95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21A5AD-52F7-CB3F-1AB3-5ECDB191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40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0BE728-1354-F468-808E-A4A87C94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246361-CB97-A938-203E-F4B8C89D9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F28B8C-6BFF-3030-4EF0-89038CDF5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449B2-5EDA-4AAA-B1DD-903723FFD410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FDA189-FBEB-8E36-95B4-C28FC59A2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3E4766-5B61-BF91-FB81-BB6DBDE8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3752-C799-4495-9058-04B7FBF3B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0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9D93B-D07D-97A8-FD20-484FA6188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5A8044-57EF-1363-F4D8-82E857FFF4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A39247-465B-A62D-E66C-AC0922569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74" y="5735636"/>
            <a:ext cx="4729316" cy="11223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81D104-B06B-FD48-787F-675996887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0" y="-47874"/>
            <a:ext cx="8170606" cy="57835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350800-5C3C-DA03-A046-58CF40295B8C}"/>
              </a:ext>
            </a:extLst>
          </p:cNvPr>
          <p:cNvSpPr txBox="1"/>
          <p:nvPr/>
        </p:nvSpPr>
        <p:spPr>
          <a:xfrm>
            <a:off x="8790039" y="865237"/>
            <a:ext cx="3303637" cy="4401205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Frases de </a:t>
            </a:r>
            <a:r>
              <a:rPr lang="es-E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L.J.Lebret</a:t>
            </a:r>
            <a:r>
              <a:rPr lang="es-E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endParaRPr lang="es-E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pensar…</a:t>
            </a:r>
          </a:p>
          <a:p>
            <a:pPr algn="ctr"/>
            <a:endParaRPr lang="es-ES" sz="4000" b="1" dirty="0"/>
          </a:p>
          <a:p>
            <a:pPr algn="ctr"/>
            <a:endParaRPr lang="es-ES" sz="4000" b="1" dirty="0"/>
          </a:p>
          <a:p>
            <a:pPr algn="ctr"/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403804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5E7E2-D342-19A3-F4AA-C86E35B0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90360B-8EC0-A0D4-A6E0-8CA62F596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83346"/>
            <a:ext cx="11461922" cy="64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6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12F1C-7D16-CFE9-7053-811A79A8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1F108F-567D-0DD5-64E8-24C87929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6" y="45341"/>
            <a:ext cx="11898348" cy="66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9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F6D68-24EE-C450-AD44-1C23D07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027836-2B7B-1892-129E-100945AAD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3" y="35356"/>
            <a:ext cx="11771606" cy="65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7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F1D0A-A058-1F74-7295-F400B158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D5BE40E-6FF1-2872-A8F2-FA49815A5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" y="222123"/>
            <a:ext cx="11818374" cy="65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7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A9339-048C-BE32-E6E6-4ACC87AA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BE6D28-1210-6C83-EC37-932A556CD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521110"/>
            <a:ext cx="10943303" cy="61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3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B9512-4653-E896-3CB6-38A0A62B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39388E-F816-94D9-9390-0E00CB02A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13802"/>
            <a:ext cx="11631562" cy="68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00DB6-20AA-F06B-D745-FBE84983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E53890-80FF-5CF4-DA12-8E85250A0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67" y="365125"/>
            <a:ext cx="804278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2D91B-46F5-56F3-FF25-BA8A8F6C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6897B76-BC5A-DC66-8CC2-9E35DE7E1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" y="34081"/>
            <a:ext cx="11864577" cy="67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78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AC1B-08C3-108D-8F5F-BF1E821B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597756F-897D-B9C4-297A-38F8379F3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0" y="99910"/>
            <a:ext cx="11348931" cy="63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0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716A3-5B5F-535C-9A3B-9ECBF030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50B3D2-05DF-A5FC-21C3-3BBD7CBDE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13354"/>
            <a:ext cx="11956026" cy="67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1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792EE-146D-AD36-442D-64456863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3D785C-099C-6E65-B972-3016065FB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0" y="108154"/>
            <a:ext cx="6941574" cy="70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61295-107A-E8CE-4B16-B2E17DAF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A0D1B0-E936-BA3D-2ADB-B684ED572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-1568"/>
            <a:ext cx="11965577" cy="649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5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A1B5A-8875-6BB0-A277-609B1C9A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5553287-56F0-D351-E7FD-7313E1193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6" y="182882"/>
            <a:ext cx="11864473" cy="66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E36B9-9800-722C-3A18-71E22602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CF59B3-EC1B-A153-9E19-9A53E3DA1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662" y="163228"/>
            <a:ext cx="12290903" cy="68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9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6C0B5-0D4F-13AE-5A39-D4B3D2A5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F92F14-6CD2-FFD2-54DC-EEEF48104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9" y="593512"/>
            <a:ext cx="11869781" cy="64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9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200F1-201B-E112-C6A5-D0EFC88C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184A89-BECA-5091-ED93-B504B71ED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146033"/>
            <a:ext cx="12483010" cy="69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3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8FEFC-7ACF-6095-E34E-7CA5F27F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05C4EB-7FC5-B8BC-E09C-1FAB3C755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65" y="42245"/>
            <a:ext cx="12357462" cy="66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6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E5DF2-54FE-29F3-5EFA-DCB1F755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D7A234F-E56B-4536-5320-1682D08D1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120297"/>
            <a:ext cx="12104914" cy="66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8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Office PowerPoint</Application>
  <PresentationFormat>Panorámica</PresentationFormat>
  <Paragraphs>6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 Suquilvide</dc:creator>
  <cp:lastModifiedBy>Julian Suquilvide</cp:lastModifiedBy>
  <cp:revision>1</cp:revision>
  <dcterms:created xsi:type="dcterms:W3CDTF">2026-06-24T16:46:46Z</dcterms:created>
  <dcterms:modified xsi:type="dcterms:W3CDTF">2026-06-24T17:07:17Z</dcterms:modified>
</cp:coreProperties>
</file>